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2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65" saveSubsetFonts="1" autoCompressPictures="0">
  <p:sldMasterIdLst>
    <p:sldMasterId id="2147483651" r:id="rId5"/>
    <p:sldMasterId id="2147483648" r:id="rId6"/>
  </p:sldMasterIdLst>
  <p:notesMasterIdLst>
    <p:notesMasterId r:id="rId11"/>
  </p:notesMasterIdLst>
  <p:handoutMasterIdLst>
    <p:handoutMasterId r:id="rId12"/>
  </p:handoutMasterIdLst>
  <p:sldIdLst>
    <p:sldId id="356" r:id="rId7"/>
    <p:sldId id="336" r:id="rId8"/>
    <p:sldId id="361" r:id="rId9"/>
    <p:sldId id="3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74" autoAdjust="0"/>
    <p:restoredTop sz="0" autoAdjust="0"/>
  </p:normalViewPr>
  <p:slideViewPr>
    <p:cSldViewPr snapToGrid="0" snapToObjects="1">
      <p:cViewPr>
        <p:scale>
          <a:sx n="101" d="100"/>
          <a:sy n="101" d="100"/>
        </p:scale>
        <p:origin x="-23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-188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5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383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C1829-0ED1-DF49-AC76-2FDF38EDFBA6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B9A60-827A-884C-98D7-FE71B9DC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8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47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98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046738"/>
            <a:ext cx="8229600" cy="3705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1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CDOT_PowerPoint_Template_4-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4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4121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NCDOT_PowerPoint_Template_Inside-02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9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9D_wDl_YB_0&amp;feature=youtu.b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kHl2OwYC7Y0&amp;feature=youtu.b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Agenda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870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10" name="Picture 3" descr="C:\Users\drspringall\Desktop\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729" y="980484"/>
            <a:ext cx="3436070" cy="193815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457200" y="2978870"/>
            <a:ext cx="4114800" cy="3202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Overview</a:t>
            </a:r>
            <a:endParaRPr lang="en-US" sz="28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is SharePoint?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NCDOT Websites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Roles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Search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SharePoint Interface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4724400" y="2978869"/>
            <a:ext cx="4114800" cy="32024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7"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SharePoint Changes 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514350" indent="-514350">
              <a:buFont typeface="+mj-lt"/>
              <a:buAutoNum type="arabicPeriod" startAt="7"/>
            </a:pPr>
            <a:r>
              <a:rPr lang="en-US" sz="3000" dirty="0" smtClean="0"/>
              <a:t>Items </a:t>
            </a:r>
            <a:r>
              <a:rPr lang="en-US" sz="3000" dirty="0"/>
              <a:t>&amp; Lists </a:t>
            </a:r>
            <a:endParaRPr lang="en-US" sz="3000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en-US" sz="3000" dirty="0" smtClean="0"/>
              <a:t>Files &amp; Libraries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3000" dirty="0" smtClean="0"/>
              <a:t>SharePoint &amp; Office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3000" dirty="0" smtClean="0"/>
              <a:t>Help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3000" dirty="0" smtClean="0"/>
              <a:t>Wrap Up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97771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SharePoint </a:t>
            </a:r>
            <a:r>
              <a:rPr lang="en-US" dirty="0" smtClean="0"/>
              <a:t>2013 Is Coming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57200" y="17870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Inside NCDOT </a:t>
            </a:r>
            <a:r>
              <a:rPr lang="en-US" dirty="0" smtClean="0"/>
              <a:t>– arrived 13 April 2015</a:t>
            </a:r>
          </a:p>
          <a:p>
            <a:r>
              <a:rPr lang="en-US" dirty="0" smtClean="0"/>
              <a:t>Connect </a:t>
            </a:r>
            <a:r>
              <a:rPr lang="en-US" dirty="0"/>
              <a:t>NCDOT </a:t>
            </a:r>
            <a:r>
              <a:rPr lang="en-US" dirty="0" smtClean="0"/>
              <a:t>– </a:t>
            </a:r>
            <a:r>
              <a:rPr lang="en-US" smtClean="0"/>
              <a:t>coming </a:t>
            </a:r>
            <a:r>
              <a:rPr lang="en-US" smtClean="0"/>
              <a:t>late May </a:t>
            </a:r>
            <a:r>
              <a:rPr lang="en-US" dirty="0" smtClean="0"/>
              <a:t>2015</a:t>
            </a:r>
          </a:p>
          <a:p>
            <a:r>
              <a:rPr lang="en-US" dirty="0" smtClean="0"/>
              <a:t>Inside NCDOT and Connect NCDOT will have a nearly identical look-and-feel to today’s 2010 sites to smooth the transition</a:t>
            </a:r>
          </a:p>
          <a:p>
            <a:r>
              <a:rPr lang="en-US" dirty="0" smtClean="0"/>
              <a:t>Here’s a quick preview of changes and new features that affect your work</a:t>
            </a:r>
          </a:p>
        </p:txBody>
      </p:sp>
    </p:spTree>
    <p:extLst>
      <p:ext uri="{BB962C8B-B14F-4D97-AF65-F5344CB8AC3E}">
        <p14:creationId xmlns:p14="http://schemas.microsoft.com/office/powerpoint/2010/main" val="365451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smtClean="0"/>
              <a:t>Changes </a:t>
            </a:r>
            <a:r>
              <a:rPr lang="en-US" dirty="0"/>
              <a:t>between SharePoint 2010 and SharePoint 2013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57200" y="17870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11" name="Picture 2" descr="C:\Users\drspringall\Desktop\YouTube-logo-full_color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7" y="1748397"/>
            <a:ext cx="7362825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00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New </a:t>
            </a:r>
            <a:r>
              <a:rPr lang="en-US" dirty="0"/>
              <a:t>Features in SharePoint 2013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57200" y="17870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2050" name="Picture 2" descr="C:\Users\drspringall\Desktop\YouTube-logo-full_color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7" y="1748397"/>
            <a:ext cx="7362825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83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3 Contributor Class -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SharedContentType xmlns="Microsoft.SharePoint.Taxonomy.ContentTypeSync" SourceId="7ef604a7-ebc4-47af-96e9-7f1ad444f50a" ContentTypeId="0x0101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CONNECT-570-62</_dlc_DocId>
    <_dlc_DocIdUrl xmlns="16f00c2e-ac5c-418b-9f13-a0771dbd417d">
      <Url>https://inside13qc.ncdot.gov/stage/connect/help/SharePointTraining/_layouts/15/DocIdRedir.aspx?ID=CONNECT-570-62</Url>
      <Description>CONNECT-570-62</Description>
    </_dlc_DocIdUrl>
    <TrainingMaterial xmlns="16f00c2e-ac5c-418b-9f13-a0771dbd417d">Presentation</TrainingMaterial>
    <OrderTrainingMaterialsContributor xmlns="16f00c2e-ac5c-418b-9f13-a0771dbd417d">7</OrderTrainingMaterialsContributor>
    <UserForTrainingPages xmlns="16f00c2e-ac5c-418b-9f13-a0771dbd417d">
      <Value>Contributor</Value>
    </UserForTrainingPages>
    <Web_x0020_Site xmlns="16f00c2e-ac5c-418b-9f13-a0771dbd417d">
      <Value>Connect</Value>
      <Value>Inside</Value>
    </Web_x0020_Site>
    <OrderTrainingMaterialsDesigner xmlns="16f00c2e-ac5c-418b-9f13-a0771dbd417d" xsi:nil="true"/>
    <Order1 xmlns="16f00c2e-ac5c-418b-9f13-a0771dbd417d" xsi:nil="true"/>
    <URL xmlns="http://schemas.microsoft.com/sharepoint/v3">
      <Url xsi:nil="true"/>
      <Description xsi:nil="true"/>
    </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1DBD1ACF8B4E43A5A6492C8BECE13E" ma:contentTypeVersion="5" ma:contentTypeDescription="Create a new document." ma:contentTypeScope="" ma:versionID="81d941f707148197c8215f35901e57b6">
  <xsd:schema xmlns:xsd="http://www.w3.org/2001/XMLSchema" xmlns:xs="http://www.w3.org/2001/XMLSchema" xmlns:p="http://schemas.microsoft.com/office/2006/metadata/properties" xmlns:ns1="http://schemas.microsoft.com/sharepoint/v3" xmlns:ns2="16f00c2e-ac5c-418b-9f13-a0771dbd417d" targetNamespace="http://schemas.microsoft.com/office/2006/metadata/properties" ma:root="true" ma:fieldsID="cb66e1d07e5dc48b1e035d83d0267873" ns1:_="" ns2:_="">
    <xsd:import namespace="http://schemas.microsoft.com/sharepoint/v3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2:UserForTrainingPages" minOccurs="0"/>
                <xsd:element ref="ns2:Web_x0020_Site" minOccurs="0"/>
                <xsd:element ref="ns2:OrderTrainingMaterialsContributor" minOccurs="0"/>
                <xsd:element ref="ns2:OrderTrainingMaterialsDesigner" minOccurs="0"/>
                <xsd:element ref="ns2:Order1" minOccurs="0"/>
                <xsd:element ref="ns2:TrainingMaterial" minOccurs="0"/>
                <xsd:element ref="ns2:_dlc_DocId" minOccurs="0"/>
                <xsd:element ref="ns2:_dlc_DocIdUrl" minOccurs="0"/>
                <xsd:element ref="ns2:_dlc_DocIdPersistId" minOccurs="0"/>
                <xsd:element ref="ns1: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7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UserForTrainingPages" ma:index="4" nillable="true" ma:displayName="UserForTrainingPages" ma:internalName="UserForTrainingPag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struction Contributor-Desktop"/>
                    <xsd:enumeration value="Construction Contributor-iPad"/>
                    <xsd:enumeration value="Contributor"/>
                    <xsd:enumeration value="Delegated Access Manager"/>
                    <xsd:enumeration value="Designer"/>
                    <xsd:enumeration value="End User"/>
                  </xsd:restriction>
                </xsd:simpleType>
              </xsd:element>
            </xsd:sequence>
          </xsd:extension>
        </xsd:complexContent>
      </xsd:complexType>
    </xsd:element>
    <xsd:element name="Web_x0020_Site" ma:index="5" nillable="true" ma:displayName="Website" ma:internalName="Web_x0020_Sit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nect"/>
                    <xsd:enumeration value="Inside"/>
                  </xsd:restriction>
                </xsd:simpleType>
              </xsd:element>
            </xsd:sequence>
          </xsd:extension>
        </xsd:complexContent>
      </xsd:complexType>
    </xsd:element>
    <xsd:element name="OrderTrainingMaterialsContributor" ma:index="6" nillable="true" ma:displayName="OrderC" ma:decimals="0" ma:indexed="true" ma:internalName="OrderTrainingMaterialsContributor" ma:percentage="FALSE">
      <xsd:simpleType>
        <xsd:restriction base="dms:Number"/>
      </xsd:simpleType>
    </xsd:element>
    <xsd:element name="OrderTrainingMaterialsDesigner" ma:index="7" nillable="true" ma:displayName="OrderD" ma:decimals="0" ma:indexed="true" ma:internalName="OrderTrainingMaterialsDesigner" ma:percentage="FALSE">
      <xsd:simpleType>
        <xsd:restriction base="dms:Number"/>
      </xsd:simpleType>
    </xsd:element>
    <xsd:element name="Order1" ma:index="8" nillable="true" ma:displayName="OrderE" ma:decimals="0" ma:indexed="true" ma:internalName="Order1" ma:percentage="FALSE">
      <xsd:simpleType>
        <xsd:restriction base="dms:Number"/>
      </xsd:simpleType>
    </xsd:element>
    <xsd:element name="TrainingMaterial" ma:index="9" nillable="true" ma:displayName="TrainingMaterial" ma:format="Dropdown" ma:internalName="TrainingMaterial">
      <xsd:simpleType>
        <xsd:restriction base="dms:Choice">
          <xsd:enumeration value="N/A"/>
          <xsd:enumeration value="Exercise"/>
          <xsd:enumeration value="Presentation"/>
        </xsd:restriction>
      </xsd:simple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E14685-DFD2-47D2-B434-4482D847C22E}"/>
</file>

<file path=customXml/itemProps2.xml><?xml version="1.0" encoding="utf-8"?>
<ds:datastoreItem xmlns:ds="http://schemas.openxmlformats.org/officeDocument/2006/customXml" ds:itemID="{FF886BA4-1376-43CF-AD6F-A5AC2B68CBEA}"/>
</file>

<file path=customXml/itemProps3.xml><?xml version="1.0" encoding="utf-8"?>
<ds:datastoreItem xmlns:ds="http://schemas.openxmlformats.org/officeDocument/2006/customXml" ds:itemID="{D7E95C67-553A-4477-8E46-006EF89D4D5E}"/>
</file>

<file path=customXml/itemProps4.xml><?xml version="1.0" encoding="utf-8"?>
<ds:datastoreItem xmlns:ds="http://schemas.openxmlformats.org/officeDocument/2006/customXml" ds:itemID="{6DFCE9B2-7A6F-40AC-9989-045CDBDB5378}"/>
</file>

<file path=customXml/itemProps5.xml><?xml version="1.0" encoding="utf-8"?>
<ds:datastoreItem xmlns:ds="http://schemas.openxmlformats.org/officeDocument/2006/customXml" ds:itemID="{9400A9AD-6DF8-46DA-9DE8-ED4262E13A54}"/>
</file>

<file path=docProps/app.xml><?xml version="1.0" encoding="utf-8"?>
<Properties xmlns="http://schemas.openxmlformats.org/officeDocument/2006/extended-properties" xmlns:vt="http://schemas.openxmlformats.org/officeDocument/2006/docPropsVTypes">
  <Template>2013 Contributor Class - Presentation</Template>
  <TotalTime>2229</TotalTime>
  <Words>92</Words>
  <Application>Microsoft Office PowerPoint</Application>
  <PresentationFormat>On-screen Show (4:3)</PresentationFormat>
  <Paragraphs>24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2013 Contributor Class - Presentation</vt:lpstr>
      <vt:lpstr>Office Theme</vt:lpstr>
      <vt:lpstr>Agenda</vt:lpstr>
      <vt:lpstr>SharePoint 2013 Is Coming</vt:lpstr>
      <vt:lpstr>Changes between SharePoint 2010 and SharePoint 2013</vt:lpstr>
      <vt:lpstr>New Features in SharePoint 2013</vt:lpstr>
    </vt:vector>
  </TitlesOfParts>
  <Company>N.C. Dept. of Transportation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What's New in SharePoint 2013?</dc:title>
  <dc:creator>Deanna R. Springall</dc:creator>
  <cp:keywords>User Help; Training</cp:keywords>
  <cp:lastModifiedBy>Deanna R. Springall</cp:lastModifiedBy>
  <cp:revision>262</cp:revision>
  <cp:lastPrinted>2015-01-13T14:21:02Z</cp:lastPrinted>
  <dcterms:created xsi:type="dcterms:W3CDTF">2014-04-08T12:30:08Z</dcterms:created>
  <dcterms:modified xsi:type="dcterms:W3CDTF">2015-04-20T20:26:07Z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0x010100911DBD1ACF8B4E43A5A6492C8BECE13E</vt:lpwstr>
  </property>
  <property fmtid="{D5CDD505-2E9C-101B-9397-08002B2CF9AE}" pid="3" name="_dlc_DocIdItemGuid">
    <vt:lpwstr>0e25c9ec-a6e9-4da3-87cb-efabfa19d518</vt:lpwstr>
  </property>
  <property fmtid="{D5CDD505-2E9C-101B-9397-08002B2CF9AE}" pid="4" name="Order">
    <vt:r8>800</vt:r8>
  </property>
  <property fmtid="{D5CDD505-2E9C-101B-9397-08002B2CF9AE}" pid="5" name="TaxKeyword">
    <vt:lpwstr>85;#Training|f826d6d9-87b8-4749-b5e4-1e5570ee4ab7;#15;#User Help|fa7b82eb-db38-4170-95e2-c978fce630b3</vt:lpwstr>
  </property>
  <property fmtid="{D5CDD505-2E9C-101B-9397-08002B2CF9AE}" pid="6" name="Project Category">
    <vt:lpwstr>Training and User Help</vt:lpwstr>
  </property>
</Properties>
</file>